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</p:sldIdLst>
  <p:sldSz cx="10972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3" Type="http://schemas.openxmlformats.org/officeDocument/2006/relationships/presProps" Target="presProps.xml"/><Relationship Id="rId2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6" Type="http://schemas.openxmlformats.org/officeDocument/2006/relationships/slide" Target="slides/slide30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3" Type="http://schemas.openxmlformats.org/officeDocument/2006/relationships/slide" Target="slides/slide27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